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3" r:id="rId5"/>
    <p:sldId id="262" r:id="rId6"/>
    <p:sldId id="261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C21BBE-674D-421D-8B2A-51E13A8DC40D}" v="928" dt="2019-04-10T21:17:55.4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z van der Velde" userId="c708d8fa419fe580" providerId="LiveId" clId="{6FC21BBE-674D-421D-8B2A-51E13A8DC40D}"/>
    <pc:docChg chg="undo custSel mod addSld delSld modSld">
      <pc:chgData name="Inez van der Velde" userId="c708d8fa419fe580" providerId="LiveId" clId="{6FC21BBE-674D-421D-8B2A-51E13A8DC40D}" dt="2019-04-10T21:17:55.412" v="927" actId="20577"/>
      <pc:docMkLst>
        <pc:docMk/>
      </pc:docMkLst>
      <pc:sldChg chg="addSp modSp">
        <pc:chgData name="Inez van der Velde" userId="c708d8fa419fe580" providerId="LiveId" clId="{6FC21BBE-674D-421D-8B2A-51E13A8DC40D}" dt="2019-04-10T21:08:11.783" v="860" actId="1076"/>
        <pc:sldMkLst>
          <pc:docMk/>
          <pc:sldMk cId="3597650517" sldId="257"/>
        </pc:sldMkLst>
        <pc:spChg chg="mod">
          <ac:chgData name="Inez van der Velde" userId="c708d8fa419fe580" providerId="LiveId" clId="{6FC21BBE-674D-421D-8B2A-51E13A8DC40D}" dt="2019-04-10T21:06:08.705" v="695" actId="20577"/>
          <ac:spMkLst>
            <pc:docMk/>
            <pc:sldMk cId="3597650517" sldId="257"/>
            <ac:spMk id="3" creationId="{D41650AA-A0E1-4EB8-AF40-4B28F7EC02E5}"/>
          </ac:spMkLst>
        </pc:spChg>
        <pc:picChg chg="add mod">
          <ac:chgData name="Inez van der Velde" userId="c708d8fa419fe580" providerId="LiveId" clId="{6FC21BBE-674D-421D-8B2A-51E13A8DC40D}" dt="2019-04-10T21:08:11.783" v="860" actId="1076"/>
          <ac:picMkLst>
            <pc:docMk/>
            <pc:sldMk cId="3597650517" sldId="257"/>
            <ac:picMk id="5" creationId="{975FE3CB-A556-4040-A61A-CC75468EEA41}"/>
          </ac:picMkLst>
        </pc:picChg>
      </pc:sldChg>
      <pc:sldChg chg="modSp modAnim">
        <pc:chgData name="Inez van der Velde" userId="c708d8fa419fe580" providerId="LiveId" clId="{6FC21BBE-674D-421D-8B2A-51E13A8DC40D}" dt="2019-04-10T21:06:31.766" v="748" actId="20577"/>
        <pc:sldMkLst>
          <pc:docMk/>
          <pc:sldMk cId="1089691852" sldId="259"/>
        </pc:sldMkLst>
        <pc:spChg chg="mod">
          <ac:chgData name="Inez van der Velde" userId="c708d8fa419fe580" providerId="LiveId" clId="{6FC21BBE-674D-421D-8B2A-51E13A8DC40D}" dt="2019-04-10T21:06:31.766" v="748" actId="20577"/>
          <ac:spMkLst>
            <pc:docMk/>
            <pc:sldMk cId="1089691852" sldId="259"/>
            <ac:spMk id="3" creationId="{41577F71-C3D5-44F9-8ACE-34919F679471}"/>
          </ac:spMkLst>
        </pc:spChg>
      </pc:sldChg>
      <pc:sldChg chg="addSp modSp del mod setBg modAnim">
        <pc:chgData name="Inez van der Velde" userId="c708d8fa419fe580" providerId="LiveId" clId="{6FC21BBE-674D-421D-8B2A-51E13A8DC40D}" dt="2019-04-10T21:06:46.160" v="749" actId="2696"/>
        <pc:sldMkLst>
          <pc:docMk/>
          <pc:sldMk cId="3844068237" sldId="260"/>
        </pc:sldMkLst>
        <pc:spChg chg="mod">
          <ac:chgData name="Inez van der Velde" userId="c708d8fa419fe580" providerId="LiveId" clId="{6FC21BBE-674D-421D-8B2A-51E13A8DC40D}" dt="2019-04-09T10:54:30.336" v="657" actId="26606"/>
          <ac:spMkLst>
            <pc:docMk/>
            <pc:sldMk cId="3844068237" sldId="260"/>
            <ac:spMk id="2" creationId="{DDA50381-729F-4966-9D04-93809F3E162A}"/>
          </ac:spMkLst>
        </pc:spChg>
        <pc:spChg chg="mod">
          <ac:chgData name="Inez van der Velde" userId="c708d8fa419fe580" providerId="LiveId" clId="{6FC21BBE-674D-421D-8B2A-51E13A8DC40D}" dt="2019-04-09T10:55:20.236" v="674" actId="20577"/>
          <ac:spMkLst>
            <pc:docMk/>
            <pc:sldMk cId="3844068237" sldId="260"/>
            <ac:spMk id="3" creationId="{8D4BCDD8-584D-4D3D-85F2-8ADFE8BF19E1}"/>
          </ac:spMkLst>
        </pc:spChg>
        <pc:spChg chg="add">
          <ac:chgData name="Inez van der Velde" userId="c708d8fa419fe580" providerId="LiveId" clId="{6FC21BBE-674D-421D-8B2A-51E13A8DC40D}" dt="2019-04-09T10:54:30.336" v="657" actId="26606"/>
          <ac:spMkLst>
            <pc:docMk/>
            <pc:sldMk cId="3844068237" sldId="260"/>
            <ac:spMk id="71" creationId="{E1CE536E-134A-4A35-900B-30F927D5B525}"/>
          </ac:spMkLst>
        </pc:spChg>
        <pc:spChg chg="add">
          <ac:chgData name="Inez van der Velde" userId="c708d8fa419fe580" providerId="LiveId" clId="{6FC21BBE-674D-421D-8B2A-51E13A8DC40D}" dt="2019-04-09T10:54:30.336" v="657" actId="26606"/>
          <ac:spMkLst>
            <pc:docMk/>
            <pc:sldMk cId="3844068237" sldId="260"/>
            <ac:spMk id="73" creationId="{FA0382D1-1594-4E3D-842E-04E1E5E7578B}"/>
          </ac:spMkLst>
        </pc:spChg>
        <pc:picChg chg="add mod ord modCrop">
          <ac:chgData name="Inez van der Velde" userId="c708d8fa419fe580" providerId="LiveId" clId="{6FC21BBE-674D-421D-8B2A-51E13A8DC40D}" dt="2019-04-09T10:54:42.374" v="660" actId="18131"/>
          <ac:picMkLst>
            <pc:docMk/>
            <pc:sldMk cId="3844068237" sldId="260"/>
            <ac:picMk id="3074" creationId="{2F51DEE2-4F55-4E5E-ABD8-FA71E27EA60C}"/>
          </ac:picMkLst>
        </pc:picChg>
      </pc:sldChg>
      <pc:sldChg chg="modSp">
        <pc:chgData name="Inez van der Velde" userId="c708d8fa419fe580" providerId="LiveId" clId="{6FC21BBE-674D-421D-8B2A-51E13A8DC40D}" dt="2019-04-09T10:56:15.905" v="688" actId="20577"/>
        <pc:sldMkLst>
          <pc:docMk/>
          <pc:sldMk cId="1525928046" sldId="261"/>
        </pc:sldMkLst>
        <pc:spChg chg="mod">
          <ac:chgData name="Inez van der Velde" userId="c708d8fa419fe580" providerId="LiveId" clId="{6FC21BBE-674D-421D-8B2A-51E13A8DC40D}" dt="2019-04-09T10:56:15.905" v="688" actId="20577"/>
          <ac:spMkLst>
            <pc:docMk/>
            <pc:sldMk cId="1525928046" sldId="261"/>
            <ac:spMk id="3" creationId="{B765DB28-06B3-4EC8-9CE4-2AC0835D7737}"/>
          </ac:spMkLst>
        </pc:spChg>
      </pc:sldChg>
      <pc:sldChg chg="addSp delSp modSp add mod setBg modAnim">
        <pc:chgData name="Inez van der Velde" userId="c708d8fa419fe580" providerId="LiveId" clId="{6FC21BBE-674D-421D-8B2A-51E13A8DC40D}" dt="2019-04-10T21:17:55.412" v="927" actId="20577"/>
        <pc:sldMkLst>
          <pc:docMk/>
          <pc:sldMk cId="237930535" sldId="263"/>
        </pc:sldMkLst>
        <pc:spChg chg="mod">
          <ac:chgData name="Inez van der Velde" userId="c708d8fa419fe580" providerId="LiveId" clId="{6FC21BBE-674D-421D-8B2A-51E13A8DC40D}" dt="2019-04-09T09:59:20.799" v="181" actId="1076"/>
          <ac:spMkLst>
            <pc:docMk/>
            <pc:sldMk cId="237930535" sldId="263"/>
            <ac:spMk id="2" creationId="{F8EE765C-19C3-4543-8AD6-AA30CAE5B480}"/>
          </ac:spMkLst>
        </pc:spChg>
        <pc:spChg chg="mod ord">
          <ac:chgData name="Inez van der Velde" userId="c708d8fa419fe580" providerId="LiveId" clId="{6FC21BBE-674D-421D-8B2A-51E13A8DC40D}" dt="2019-04-10T21:17:55.412" v="927" actId="20577"/>
          <ac:spMkLst>
            <pc:docMk/>
            <pc:sldMk cId="237930535" sldId="263"/>
            <ac:spMk id="3" creationId="{24F145AC-12B4-4B08-B853-6AAF6DC02C01}"/>
          </ac:spMkLst>
        </pc:spChg>
        <pc:spChg chg="add del">
          <ac:chgData name="Inez van der Velde" userId="c708d8fa419fe580" providerId="LiveId" clId="{6FC21BBE-674D-421D-8B2A-51E13A8DC40D}" dt="2019-04-09T09:58:43.900" v="161" actId="26606"/>
          <ac:spMkLst>
            <pc:docMk/>
            <pc:sldMk cId="237930535" sldId="263"/>
            <ac:spMk id="75" creationId="{E1CE536E-134A-4A35-900B-30F927D5B525}"/>
          </ac:spMkLst>
        </pc:spChg>
        <pc:spChg chg="add del">
          <ac:chgData name="Inez van der Velde" userId="c708d8fa419fe580" providerId="LiveId" clId="{6FC21BBE-674D-421D-8B2A-51E13A8DC40D}" dt="2019-04-09T09:58:43.900" v="161" actId="26606"/>
          <ac:spMkLst>
            <pc:docMk/>
            <pc:sldMk cId="237930535" sldId="263"/>
            <ac:spMk id="77" creationId="{FA0382D1-1594-4E3D-842E-04E1E5E7578B}"/>
          </ac:spMkLst>
        </pc:spChg>
        <pc:spChg chg="add del">
          <ac:chgData name="Inez van der Velde" userId="c708d8fa419fe580" providerId="LiveId" clId="{6FC21BBE-674D-421D-8B2A-51E13A8DC40D}" dt="2019-04-09T09:58:45.009" v="163" actId="26606"/>
          <ac:spMkLst>
            <pc:docMk/>
            <pc:sldMk cId="237930535" sldId="263"/>
            <ac:spMk id="79" creationId="{E2B1BC2F-AEBF-4990-A7F9-197AAF28BC7A}"/>
          </ac:spMkLst>
        </pc:spChg>
        <pc:spChg chg="add del">
          <ac:chgData name="Inez van der Velde" userId="c708d8fa419fe580" providerId="LiveId" clId="{6FC21BBE-674D-421D-8B2A-51E13A8DC40D}" dt="2019-04-09T09:58:45.009" v="163" actId="26606"/>
          <ac:spMkLst>
            <pc:docMk/>
            <pc:sldMk cId="237930535" sldId="263"/>
            <ac:spMk id="2056" creationId="{2D6CE9D5-28BB-4329-B5E2-B06131F27F5B}"/>
          </ac:spMkLst>
        </pc:spChg>
        <pc:spChg chg="add del">
          <ac:chgData name="Inez van der Velde" userId="c708d8fa419fe580" providerId="LiveId" clId="{6FC21BBE-674D-421D-8B2A-51E13A8DC40D}" dt="2019-04-09T09:58:45.009" v="163" actId="26606"/>
          <ac:spMkLst>
            <pc:docMk/>
            <pc:sldMk cId="237930535" sldId="263"/>
            <ac:spMk id="2057" creationId="{8D9F7D40-5D59-4F59-A331-D8F7710AC903}"/>
          </ac:spMkLst>
        </pc:spChg>
        <pc:picChg chg="add del">
          <ac:chgData name="Inez van der Velde" userId="c708d8fa419fe580" providerId="LiveId" clId="{6FC21BBE-674D-421D-8B2A-51E13A8DC40D}" dt="2019-04-09T09:57:13.485" v="83" actId="478"/>
          <ac:picMkLst>
            <pc:docMk/>
            <pc:sldMk cId="237930535" sldId="263"/>
            <ac:picMk id="2050" creationId="{5240F6F6-D360-4E7C-94A6-AF51260D39FF}"/>
          </ac:picMkLst>
        </pc:picChg>
        <pc:picChg chg="add del mod">
          <ac:chgData name="Inez van der Velde" userId="c708d8fa419fe580" providerId="LiveId" clId="{6FC21BBE-674D-421D-8B2A-51E13A8DC40D}" dt="2019-04-09T09:57:59.237" v="157" actId="478"/>
          <ac:picMkLst>
            <pc:docMk/>
            <pc:sldMk cId="237930535" sldId="263"/>
            <ac:picMk id="2052" creationId="{6A56D697-C471-4206-9A36-058B3F5BB12E}"/>
          </ac:picMkLst>
        </pc:picChg>
        <pc:picChg chg="add mod ord">
          <ac:chgData name="Inez van der Velde" userId="c708d8fa419fe580" providerId="LiveId" clId="{6FC21BBE-674D-421D-8B2A-51E13A8DC40D}" dt="2019-04-09T09:58:48.528" v="168" actId="26606"/>
          <ac:picMkLst>
            <pc:docMk/>
            <pc:sldMk cId="237930535" sldId="263"/>
            <ac:picMk id="2054" creationId="{8DB2DA9A-5748-4D9A-968F-400D957CB97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16A57-0A54-45F4-8449-7D0B00D694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8800" dirty="0"/>
              <a:t>gespreksvoering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6F2FF99-FD10-4757-ACFE-02F95EB611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W16mz	periode 3</a:t>
            </a:r>
          </a:p>
        </p:txBody>
      </p:sp>
    </p:spTree>
    <p:extLst>
      <p:ext uri="{BB962C8B-B14F-4D97-AF65-F5344CB8AC3E}">
        <p14:creationId xmlns:p14="http://schemas.microsoft.com/office/powerpoint/2010/main" val="245943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DA3966-4EE1-4906-979D-B147D19A9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1650AA-A0E1-4EB8-AF40-4B28F7EC0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Lesdoelen </a:t>
            </a:r>
          </a:p>
          <a:p>
            <a:r>
              <a:rPr lang="nl-NL" sz="2400" dirty="0">
                <a:solidFill>
                  <a:schemeClr val="tx1"/>
                </a:solidFill>
              </a:rPr>
              <a:t>Quiz maken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Zelfstandig werken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Afsluiting </a:t>
            </a:r>
          </a:p>
        </p:txBody>
      </p:sp>
      <p:pic>
        <p:nvPicPr>
          <p:cNvPr id="5" name="Graphic 4" descr="Lijst">
            <a:extLst>
              <a:ext uri="{FF2B5EF4-FFF2-40B4-BE49-F238E27FC236}">
                <a16:creationId xmlns:a16="http://schemas.microsoft.com/office/drawing/2014/main" id="{975FE3CB-A556-4040-A61A-CC75468EE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76840" y="382385"/>
            <a:ext cx="1153160" cy="1153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650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3C45ED-9725-4059-9530-FCB88C362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577F71-C3D5-44F9-8ACE-34919F679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Aan het einde van de les kun je…</a:t>
            </a:r>
          </a:p>
          <a:p>
            <a:r>
              <a:rPr lang="nl-NL" sz="2400" dirty="0">
                <a:solidFill>
                  <a:schemeClr val="tx1"/>
                </a:solidFill>
              </a:rPr>
              <a:t>verschillende begrippen van onderhandelen verwerken in een quiz.</a:t>
            </a:r>
          </a:p>
          <a:p>
            <a:r>
              <a:rPr lang="nl-NL" sz="2400" dirty="0">
                <a:solidFill>
                  <a:schemeClr val="tx1"/>
                </a:solidFill>
              </a:rPr>
              <a:t>verschillende begrippen van onderhandelen herkennen aan de omschrijving.</a:t>
            </a:r>
          </a:p>
        </p:txBody>
      </p:sp>
    </p:spTree>
    <p:extLst>
      <p:ext uri="{BB962C8B-B14F-4D97-AF65-F5344CB8AC3E}">
        <p14:creationId xmlns:p14="http://schemas.microsoft.com/office/powerpoint/2010/main" val="108969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EE765C-19C3-4543-8AD6-AA30CAE5B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17980"/>
            <a:ext cx="4357499" cy="1320855"/>
          </a:xfrm>
        </p:spPr>
        <p:txBody>
          <a:bodyPr>
            <a:normAutofit/>
          </a:bodyPr>
          <a:lstStyle/>
          <a:p>
            <a:r>
              <a:rPr lang="nl-NL" dirty="0"/>
              <a:t>quiz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4F145AC-12B4-4B08-B853-6AAF6DC02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4842130" cy="3593591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Groepjes</a:t>
            </a:r>
          </a:p>
          <a:p>
            <a:r>
              <a:rPr lang="nl-NL" sz="2400" dirty="0">
                <a:solidFill>
                  <a:schemeClr val="tx1"/>
                </a:solidFill>
              </a:rPr>
              <a:t>Quiz maken (met </a:t>
            </a:r>
            <a:r>
              <a:rPr lang="nl-NL" sz="2400" dirty="0" err="1">
                <a:solidFill>
                  <a:schemeClr val="tx1"/>
                </a:solidFill>
              </a:rPr>
              <a:t>Kahoot</a:t>
            </a:r>
            <a:r>
              <a:rPr lang="nl-NL" sz="2400" dirty="0">
                <a:solidFill>
                  <a:schemeClr val="tx1"/>
                </a:solidFill>
              </a:rPr>
              <a:t>)</a:t>
            </a:r>
          </a:p>
          <a:p>
            <a:r>
              <a:rPr lang="nl-NL" sz="2400" dirty="0">
                <a:solidFill>
                  <a:schemeClr val="tx1"/>
                </a:solidFill>
              </a:rPr>
              <a:t>10 vragen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Gebruik boek/site </a:t>
            </a:r>
            <a:r>
              <a:rPr lang="nl-NL" sz="2400" dirty="0" err="1">
                <a:solidFill>
                  <a:schemeClr val="tx1"/>
                </a:solidFill>
              </a:rPr>
              <a:t>Angerenstein</a:t>
            </a:r>
            <a:endParaRPr lang="nl-NL" sz="2400" dirty="0">
              <a:solidFill>
                <a:schemeClr val="tx1"/>
              </a:solidFill>
            </a:endParaRPr>
          </a:p>
          <a:p>
            <a:r>
              <a:rPr lang="nl-NL" sz="2400">
                <a:solidFill>
                  <a:schemeClr val="tx1"/>
                </a:solidFill>
              </a:rPr>
              <a:t>30 </a:t>
            </a:r>
            <a:r>
              <a:rPr lang="nl-NL" sz="2400" dirty="0">
                <a:solidFill>
                  <a:schemeClr val="tx1"/>
                </a:solidFill>
              </a:rPr>
              <a:t>minuten de tijd</a:t>
            </a:r>
          </a:p>
          <a:p>
            <a:r>
              <a:rPr lang="nl-NL" sz="2400" dirty="0">
                <a:solidFill>
                  <a:schemeClr val="tx1"/>
                </a:solidFill>
              </a:rPr>
              <a:t>Quiz doen</a:t>
            </a:r>
          </a:p>
        </p:txBody>
      </p:sp>
      <p:pic>
        <p:nvPicPr>
          <p:cNvPr id="2054" name="Picture 6" descr="Afbeeldingsresultaat voor quiz">
            <a:extLst>
              <a:ext uri="{FF2B5EF4-FFF2-40B4-BE49-F238E27FC236}">
                <a16:creationId xmlns:a16="http://schemas.microsoft.com/office/drawing/2014/main" id="{8DB2DA9A-5748-4D9A-968F-400D957CB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8193" y="2096176"/>
            <a:ext cx="5176744" cy="269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3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 6">
            <a:extLst>
              <a:ext uri="{FF2B5EF4-FFF2-40B4-BE49-F238E27FC236}">
                <a16:creationId xmlns:a16="http://schemas.microsoft.com/office/drawing/2014/main" id="{BB8C1D0E-0B06-46C9-A8BD-A8E13FF99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D1ADC4A-8537-4084-99C7-F8D378A64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9453AC2-8882-459A-8985-3E24DD42AE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4543" y="0"/>
            <a:ext cx="11967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Kantoor Aan Huis, Werkstation, Kantoor, Business">
            <a:extLst>
              <a:ext uri="{FF2B5EF4-FFF2-40B4-BE49-F238E27FC236}">
                <a16:creationId xmlns:a16="http://schemas.microsoft.com/office/drawing/2014/main" id="{DB0B93DF-0931-4155-ABAF-AD58778EA1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70" r="-1" b="8780"/>
          <a:stretch/>
        </p:blipFill>
        <p:spPr bwMode="auto">
          <a:xfrm>
            <a:off x="264543" y="10"/>
            <a:ext cx="1196771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12FB251-9FA9-441B-B513-29ABBDC81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523" y="1098388"/>
            <a:ext cx="10318418" cy="43949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0000" spc="800">
                <a:solidFill>
                  <a:srgbClr val="FFFFFF"/>
                </a:solidFill>
              </a:rPr>
              <a:t>Zelfstandig werken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4A11FEA-6E98-401C-B708-DA2C95081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64543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01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461EEB-4882-46D3-8B65-DAE877733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Tot slot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65DB28-06B3-4EC8-9CE4-2AC0835D7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>
                <a:solidFill>
                  <a:schemeClr val="tx1"/>
                </a:solidFill>
              </a:rPr>
              <a:t>Volgende week: geen gespreksvoering</a:t>
            </a:r>
          </a:p>
          <a:p>
            <a:r>
              <a:rPr lang="nl-NL" sz="2400" dirty="0">
                <a:solidFill>
                  <a:schemeClr val="tx1"/>
                </a:solidFill>
              </a:rPr>
              <a:t>Deadline reflectie/evaluatie verslag: donderdag 18 april 23:59</a:t>
            </a:r>
          </a:p>
          <a:p>
            <a:r>
              <a:rPr lang="nl-NL" sz="2400" dirty="0">
                <a:solidFill>
                  <a:schemeClr val="tx1"/>
                </a:solidFill>
              </a:rPr>
              <a:t>Bufferweek: </a:t>
            </a:r>
            <a:r>
              <a:rPr lang="nl-NL" sz="2400">
                <a:solidFill>
                  <a:schemeClr val="tx1"/>
                </a:solidFill>
              </a:rPr>
              <a:t>zelfstandig werken</a:t>
            </a:r>
            <a:endParaRPr lang="nl-NL" sz="2400" dirty="0">
              <a:solidFill>
                <a:schemeClr val="tx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5928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E22D8F-52C4-40FA-AB21-57B749AC7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257" y="864911"/>
            <a:ext cx="9031484" cy="34672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/>
              <a:t>Bedankt voor jullie aandacht!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9FF510-88F0-4F8D-8129-93CBD0981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3314" y="5493376"/>
            <a:ext cx="8045373" cy="7422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800">
                <a:solidFill>
                  <a:srgbClr val="2A1A00"/>
                </a:solidFill>
              </a:rPr>
              <a:t>Tot de volgende keer </a:t>
            </a:r>
            <a:r>
              <a:rPr lang="en-US" sz="1800">
                <a:solidFill>
                  <a:srgbClr val="2A1A00"/>
                </a:solidFill>
                <a:sym typeface="Wingdings" panose="05000000000000000000" pitchFamily="2" charset="2"/>
              </a:rPr>
              <a:t></a:t>
            </a:r>
            <a:endParaRPr lang="en-US" sz="180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023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91</Words>
  <Application>Microsoft Office PowerPoint</Application>
  <PresentationFormat>Breedbeeld</PresentationFormat>
  <Paragraphs>25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Gill Sans MT</vt:lpstr>
      <vt:lpstr>Impact</vt:lpstr>
      <vt:lpstr>Wingdings</vt:lpstr>
      <vt:lpstr>Badge</vt:lpstr>
      <vt:lpstr>gespreksvoering</vt:lpstr>
      <vt:lpstr>inhoud</vt:lpstr>
      <vt:lpstr>lesdoelen</vt:lpstr>
      <vt:lpstr>quiz</vt:lpstr>
      <vt:lpstr>Zelfstandig werken</vt:lpstr>
      <vt:lpstr>Tot slot</vt:lpstr>
      <vt:lpstr>Bedankt voor jullie aandacht!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gespreksvoering</dc:title>
  <dc:creator>Inez van der Velde</dc:creator>
  <cp:lastModifiedBy>Inez van der Velde</cp:lastModifiedBy>
  <cp:revision>1</cp:revision>
  <dcterms:created xsi:type="dcterms:W3CDTF">2019-04-09T10:54:30Z</dcterms:created>
  <dcterms:modified xsi:type="dcterms:W3CDTF">2019-04-10T21:18:03Z</dcterms:modified>
</cp:coreProperties>
</file>